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БРЕНД-МЕНЕДЖМЕНТ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Бренд «</a:t>
            </a:r>
            <a:r>
              <a:rPr lang="ru-RU" dirty="0" err="1" smtClean="0"/>
              <a:t>Україна</a:t>
            </a:r>
            <a:r>
              <a:rPr lang="ru-RU" dirty="0" smtClean="0"/>
              <a:t>» [</a:t>
            </a:r>
            <a:r>
              <a:rPr lang="ru-RU" dirty="0" err="1" smtClean="0"/>
              <a:t>Електрон</a:t>
            </a:r>
            <a:r>
              <a:rPr lang="ru-RU" dirty="0" smtClean="0"/>
              <a:t>. ресурс] / </a:t>
            </a:r>
            <a:r>
              <a:rPr lang="ru-RU" dirty="0" err="1" smtClean="0"/>
              <a:t>Позиціювання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за </a:t>
            </a:r>
            <a:r>
              <a:rPr lang="ru-RU" dirty="0" smtClean="0"/>
              <a:t>кордоном</a:t>
            </a:r>
          </a:p>
          <a:p>
            <a:r>
              <a:rPr lang="ru-RU" dirty="0" smtClean="0"/>
              <a:t>Закон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охорону</a:t>
            </a:r>
            <a:r>
              <a:rPr lang="ru-RU" dirty="0" smtClean="0"/>
              <a:t> прав на знаки для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ІДС </a:t>
            </a:r>
            <a:r>
              <a:rPr lang="ru-RU" dirty="0" smtClean="0"/>
              <a:t>"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для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(</a:t>
            </a:r>
            <a:r>
              <a:rPr lang="ru-RU" dirty="0" err="1" smtClean="0"/>
              <a:t>Ніццька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). </a:t>
            </a:r>
            <a:r>
              <a:rPr lang="ru-RU" dirty="0" err="1" smtClean="0"/>
              <a:t>Дев'ята</a:t>
            </a:r>
            <a:r>
              <a:rPr lang="ru-RU" dirty="0" smtClean="0"/>
              <a:t> </a:t>
            </a:r>
            <a:r>
              <a:rPr lang="ru-RU" dirty="0" err="1" smtClean="0"/>
              <a:t>редакція</a:t>
            </a:r>
            <a:r>
              <a:rPr lang="ru-RU" dirty="0" smtClean="0"/>
              <a:t>"</a:t>
            </a:r>
          </a:p>
          <a:p>
            <a:r>
              <a:rPr lang="ru-RU" dirty="0" err="1" smtClean="0"/>
              <a:t>Мадридська</a:t>
            </a:r>
            <a:r>
              <a:rPr lang="ru-RU" dirty="0" smtClean="0"/>
              <a:t> </a:t>
            </a:r>
            <a:r>
              <a:rPr lang="ru-RU" dirty="0" smtClean="0"/>
              <a:t>угода про </a:t>
            </a:r>
            <a:r>
              <a:rPr lang="ru-RU" dirty="0" err="1" smtClean="0"/>
              <a:t>міжнародну</a:t>
            </a:r>
            <a:r>
              <a:rPr lang="ru-RU" dirty="0" smtClean="0"/>
              <a:t> </a:t>
            </a:r>
            <a:r>
              <a:rPr lang="ru-RU" dirty="0" err="1" smtClean="0"/>
              <a:t>реєстрацію</a:t>
            </a:r>
            <a:r>
              <a:rPr lang="ru-RU" dirty="0" smtClean="0"/>
              <a:t> знака </a:t>
            </a:r>
            <a:r>
              <a:rPr lang="ru-RU" dirty="0" err="1" smtClean="0"/>
              <a:t>від</a:t>
            </a:r>
            <a:r>
              <a:rPr lang="ru-RU" dirty="0" smtClean="0"/>
              <a:t> 14 </a:t>
            </a:r>
            <a:r>
              <a:rPr lang="ru-RU" dirty="0" err="1" smtClean="0"/>
              <a:t>квітня</a:t>
            </a:r>
            <a:r>
              <a:rPr lang="ru-RU" dirty="0" smtClean="0"/>
              <a:t> 1981р. </a:t>
            </a:r>
            <a:endParaRPr lang="ru-RU" dirty="0" smtClean="0"/>
          </a:p>
          <a:p>
            <a:r>
              <a:rPr lang="ru-RU" dirty="0" err="1" smtClean="0"/>
              <a:t>Паризька</a:t>
            </a:r>
            <a:r>
              <a:rPr lang="ru-RU" dirty="0" smtClean="0"/>
              <a:t> </a:t>
            </a:r>
            <a:r>
              <a:rPr lang="ru-RU" dirty="0" err="1" smtClean="0"/>
              <a:t>конвенція</a:t>
            </a:r>
            <a:r>
              <a:rPr lang="ru-RU" dirty="0" smtClean="0"/>
              <a:t> про </a:t>
            </a:r>
            <a:r>
              <a:rPr lang="ru-RU" dirty="0" err="1" smtClean="0"/>
              <a:t>охорону</a:t>
            </a:r>
            <a:r>
              <a:rPr lang="ru-RU" dirty="0" smtClean="0"/>
              <a:t> </a:t>
            </a:r>
            <a:r>
              <a:rPr lang="ru-RU" dirty="0" err="1" smtClean="0"/>
              <a:t>промислової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20 </a:t>
            </a:r>
            <a:r>
              <a:rPr lang="ru-RU" dirty="0" err="1" smtClean="0"/>
              <a:t>березня</a:t>
            </a:r>
            <a:r>
              <a:rPr lang="ru-RU" dirty="0" smtClean="0"/>
              <a:t> 1883 р.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команді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та </a:t>
            </a:r>
            <a:r>
              <a:rPr lang="ru-RU" dirty="0" err="1" smtClean="0"/>
              <a:t>реалізовувати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гостинності</a:t>
            </a:r>
            <a:r>
              <a:rPr lang="ru-RU" dirty="0" smtClean="0"/>
              <a:t>, </a:t>
            </a:r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-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БРЕНД-МЕНЕДЖМЕНТ 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БРЕНД-МЕНЕДЖМЕНТ </dc:title>
  <dc:creator>Юдін Ілля Дмитрович</dc:creator>
  <cp:lastModifiedBy>iyudin</cp:lastModifiedBy>
  <cp:revision>1</cp:revision>
  <dcterms:created xsi:type="dcterms:W3CDTF">2021-01-30T15:54:40Z</dcterms:created>
  <dcterms:modified xsi:type="dcterms:W3CDTF">2021-01-30T16:01:56Z</dcterms:modified>
</cp:coreProperties>
</file>